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6"/>
  </p:notesMasterIdLst>
  <p:handoutMasterIdLst>
    <p:handoutMasterId r:id="rId27"/>
  </p:handoutMasterIdLst>
  <p:sldIdLst>
    <p:sldId id="257" r:id="rId3"/>
    <p:sldId id="261" r:id="rId4"/>
    <p:sldId id="289" r:id="rId5"/>
    <p:sldId id="277" r:id="rId6"/>
    <p:sldId id="281" r:id="rId7"/>
    <p:sldId id="282" r:id="rId8"/>
    <p:sldId id="294" r:id="rId9"/>
    <p:sldId id="297" r:id="rId10"/>
    <p:sldId id="295" r:id="rId11"/>
    <p:sldId id="296" r:id="rId12"/>
    <p:sldId id="298" r:id="rId13"/>
    <p:sldId id="299" r:id="rId14"/>
    <p:sldId id="286" r:id="rId15"/>
    <p:sldId id="287" r:id="rId16"/>
    <p:sldId id="290" r:id="rId17"/>
    <p:sldId id="288" r:id="rId18"/>
    <p:sldId id="300" r:id="rId19"/>
    <p:sldId id="302" r:id="rId20"/>
    <p:sldId id="291" r:id="rId21"/>
    <p:sldId id="292" r:id="rId22"/>
    <p:sldId id="301" r:id="rId23"/>
    <p:sldId id="303" r:id="rId24"/>
    <p:sldId id="278" r:id="rId25"/>
  </p:sldIdLst>
  <p:sldSz cx="12188825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21">
          <p15:clr>
            <a:srgbClr val="A4A3A4"/>
          </p15:clr>
        </p15:guide>
        <p15:guide id="3" orient="horz" pos="1035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2784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959">
          <p15:clr>
            <a:srgbClr val="A4A3A4"/>
          </p15:clr>
        </p15:guide>
        <p15:guide id="9" pos="6719">
          <p15:clr>
            <a:srgbClr val="A4A3A4"/>
          </p15:clr>
        </p15:guide>
        <p15:guide id="10" pos="719">
          <p15:clr>
            <a:srgbClr val="A4A3A4"/>
          </p15:clr>
        </p15:guide>
        <p15:guide id="11" pos="6959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howGuides="1">
      <p:cViewPr varScale="1">
        <p:scale>
          <a:sx n="74" d="100"/>
          <a:sy n="74" d="100"/>
        </p:scale>
        <p:origin x="582" y="72"/>
      </p:cViewPr>
      <p:guideLst>
        <p:guide orient="horz" pos="2160"/>
        <p:guide orient="horz" pos="921"/>
        <p:guide orient="horz" pos="1035"/>
        <p:guide orient="horz" pos="3888"/>
        <p:guide orient="horz" pos="2784"/>
        <p:guide orient="horz" pos="432"/>
        <p:guide orient="horz" pos="3648"/>
        <p:guide pos="959"/>
        <p:guide pos="6719"/>
        <p:guide pos="719"/>
        <p:guide pos="69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19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FF16D341-6D40-498C-B355-1A6B10FB4029}" type="datetimeFigureOut">
              <a:rPr lang="en-US" altLang="zh-TW"/>
              <a:t>6/9/2015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F3386A95-D0A4-44B9-98DA-3665758D8262}" type="slidenum">
              <a:rPr lang="zh-TW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B95E7497-3723-4859-BCC5-41DA474F1359}" type="datetimeFigureOut">
              <a:t>2015/6/9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FC3821A9-1C31-4760-BDBC-9A0BA471B1B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>
            <a:noAutofit/>
          </a:bodyPr>
          <a:lstStyle>
            <a:lvl1pPr algn="ctr" latinLnBrk="0">
              <a:lnSpc>
                <a:spcPct val="80000"/>
              </a:lnSpc>
              <a:defRPr lang="zh-TW" sz="5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>
            <a:normAutofit/>
          </a:bodyPr>
          <a:lstStyle>
            <a:lvl1pPr marL="0" indent="0" algn="ctr" latinLnBrk="0">
              <a:spcBef>
                <a:spcPts val="0"/>
              </a:spcBef>
              <a:buNone/>
              <a:defRPr lang="zh-TW"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t>2015/6/9</a:t>
            </a:fld>
            <a:endParaRPr 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t>2015/6/9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anchor="b">
            <a:normAutofit/>
          </a:bodyPr>
          <a:lstStyle>
            <a:lvl1pPr algn="l" latinLnBrk="0">
              <a:defRPr lang="zh-TW" sz="3600" b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1600"/>
            </a:lvl1pPr>
            <a:lvl2pPr marL="457200" indent="0" latinLnBrk="0">
              <a:buNone/>
              <a:defRPr lang="zh-TW" sz="1200"/>
            </a:lvl2pPr>
            <a:lvl3pPr marL="914400" indent="0" latinLnBrk="0">
              <a:buNone/>
              <a:defRPr lang="zh-TW" sz="1000"/>
            </a:lvl3pPr>
            <a:lvl4pPr marL="1371600" indent="0" latinLnBrk="0">
              <a:buNone/>
              <a:defRPr lang="zh-TW" sz="900"/>
            </a:lvl4pPr>
            <a:lvl5pPr marL="1828800" indent="0" latinLnBrk="0">
              <a:buNone/>
              <a:defRPr lang="zh-TW" sz="900"/>
            </a:lvl5pPr>
            <a:lvl6pPr marL="2286000" indent="0" latinLnBrk="0">
              <a:buNone/>
              <a:defRPr lang="zh-TW" sz="900"/>
            </a:lvl6pPr>
            <a:lvl7pPr marL="2743200" indent="0" latinLnBrk="0">
              <a:buNone/>
              <a:defRPr lang="zh-TW" sz="900"/>
            </a:lvl7pPr>
            <a:lvl8pPr marL="3200400" indent="0" latinLnBrk="0">
              <a:buNone/>
              <a:defRPr lang="zh-TW" sz="900"/>
            </a:lvl8pPr>
            <a:lvl9pPr marL="3657600" indent="0" latinLnBrk="0">
              <a:buNone/>
              <a:defRPr lang="zh-TW"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t>2015/6/9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10" name="矩形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cxnSp>
        <p:nvCxnSpPr>
          <p:cNvPr id="11" name="直線接點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anchor="b">
            <a:normAutofit/>
          </a:bodyPr>
          <a:lstStyle>
            <a:lvl1pPr algn="l" latinLnBrk="0">
              <a:defRPr lang="zh-TW" sz="3600" b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>
            <a:normAutofit/>
          </a:bodyPr>
          <a:lstStyle>
            <a:lvl1pPr marL="0" indent="0" algn="ctr" latinLnBrk="0">
              <a:buNone/>
              <a:defRPr lang="zh-TW" sz="24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1600"/>
            </a:lvl1pPr>
            <a:lvl2pPr marL="457200" indent="0" latinLnBrk="0">
              <a:buNone/>
              <a:defRPr lang="zh-TW" sz="1200"/>
            </a:lvl2pPr>
            <a:lvl3pPr marL="914400" indent="0" latinLnBrk="0">
              <a:buNone/>
              <a:defRPr lang="zh-TW" sz="1000"/>
            </a:lvl3pPr>
            <a:lvl4pPr marL="1371600" indent="0" latinLnBrk="0">
              <a:buNone/>
              <a:defRPr lang="zh-TW" sz="900"/>
            </a:lvl4pPr>
            <a:lvl5pPr marL="1828800" indent="0" latinLnBrk="0">
              <a:buNone/>
              <a:defRPr lang="zh-TW" sz="900"/>
            </a:lvl5pPr>
            <a:lvl6pPr marL="2286000" indent="0" latinLnBrk="0">
              <a:buNone/>
              <a:defRPr lang="zh-TW" sz="900"/>
            </a:lvl6pPr>
            <a:lvl7pPr marL="2743200" indent="0" latinLnBrk="0">
              <a:buNone/>
              <a:defRPr lang="zh-TW" sz="900"/>
            </a:lvl7pPr>
            <a:lvl8pPr marL="3200400" indent="0" latinLnBrk="0">
              <a:buNone/>
              <a:defRPr lang="zh-TW" sz="900"/>
            </a:lvl8pPr>
            <a:lvl9pPr marL="3657600" indent="0" latinLnBrk="0">
              <a:buNone/>
              <a:defRPr lang="zh-TW"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pPr/>
              <a:t>2015/6/9</a:t>
            </a:fld>
            <a:endParaRPr lang="zh-TW"/>
          </a:p>
        </p:txBody>
      </p:sp>
      <p:sp>
        <p:nvSpPr>
          <p:cNvPr id="13" name="頁尾版面配置區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t>2015/6/9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t>2015/6/9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8" name="矩形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9" name="矩形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t>2015/6/9</a:t>
            </a:fld>
            <a:endParaRPr 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t>‹#›</a:t>
            </a:fld>
            <a:endParaRPr lang="zh-TW"/>
          </a:p>
        </p:txBody>
      </p:sp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>
            <a:normAutofit/>
          </a:bodyPr>
          <a:lstStyle>
            <a:lvl1pPr marL="45720" indent="0" algn="ctr" latinLnBrk="0">
              <a:buNone/>
              <a:defRPr lang="zh-TW" sz="1800"/>
            </a:lvl1pPr>
          </a:lstStyle>
          <a:p>
            <a:r>
              <a:rPr lang="zh-TW" altLang="en-US" smtClean="0"/>
              <a:t>按一下圖示以新增圖片</a:t>
            </a:r>
            <a:endParaRPr lang="zh-TW" dirty="0"/>
          </a:p>
        </p:txBody>
      </p:sp>
      <p:sp>
        <p:nvSpPr>
          <p:cNvPr id="12" name="圖片版面配置區 10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>
            <a:normAutofit/>
          </a:bodyPr>
          <a:lstStyle>
            <a:lvl1pPr marL="45720" indent="0" algn="ctr" latinLnBrk="0">
              <a:buNone/>
              <a:defRPr lang="zh-TW" sz="1800"/>
            </a:lvl1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13" name="圖片版面配置區 10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>
            <a:normAutofit/>
          </a:bodyPr>
          <a:lstStyle>
            <a:lvl1pPr marL="45720" indent="0" algn="ctr" latinLnBrk="0">
              <a:buNone/>
              <a:defRPr lang="zh-TW" sz="1800"/>
            </a:lvl1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 latinLnBrk="0">
              <a:spcBef>
                <a:spcPts val="0"/>
              </a:spcBef>
              <a:buNone/>
              <a:defRPr lang="zh-TW"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>
            <a:noAutofit/>
          </a:bodyPr>
          <a:lstStyle>
            <a:lvl1pPr algn="ctr" latinLnBrk="0">
              <a:lnSpc>
                <a:spcPct val="80000"/>
              </a:lnSpc>
              <a:defRPr lang="zh-TW"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替代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t>2015/6/9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t>‹#›</a:t>
            </a:fld>
            <a:endParaRPr lang="zh-TW"/>
          </a:p>
        </p:txBody>
      </p:sp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>
            <a:normAutofit/>
          </a:bodyPr>
          <a:lstStyle>
            <a:lvl1pPr marL="0" indent="0" algn="ctr" latinLnBrk="0">
              <a:buNone/>
              <a:defRPr lang="zh-TW" sz="1800"/>
            </a:lvl1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12" name="圖片版面配置區 10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 latinLnBrk="0">
              <a:buNone/>
              <a:defRPr lang="zh-TW" sz="1800"/>
            </a:lvl1pPr>
          </a:lstStyle>
          <a:p>
            <a:pPr marL="45720" lvl="0" indent="0" algn="ctr"/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13" name="圖片版面配置區 10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 latinLnBrk="0">
              <a:buNone/>
              <a:defRPr lang="zh-TW" sz="1800"/>
            </a:lvl1pPr>
          </a:lstStyle>
          <a:p>
            <a:pPr marL="45720" lvl="0" indent="0" algn="ctr"/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 latinLnBrk="0">
              <a:spcBef>
                <a:spcPts val="0"/>
              </a:spcBef>
              <a:buNone/>
              <a:defRPr lang="zh-TW"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>
            <a:noAutofit/>
          </a:bodyPr>
          <a:lstStyle>
            <a:lvl1pPr algn="ctr" latinLnBrk="0">
              <a:lnSpc>
                <a:spcPct val="80000"/>
              </a:lnSpc>
              <a:defRPr lang="zh-TW"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zh-TW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t>2015/6/9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cxnSp>
        <p:nvCxnSpPr>
          <p:cNvPr id="8" name="直線接點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/>
          <a:lstStyle>
            <a:lvl5pPr latinLnBrk="0">
              <a:defRPr lang="zh-TW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t>2015/6/9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t>‹#›</a:t>
            </a:fld>
            <a:endParaRPr lang="zh-TW"/>
          </a:p>
        </p:txBody>
      </p:sp>
      <p:sp>
        <p:nvSpPr>
          <p:cNvPr id="12" name="矩形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14" name="圖片版面配置區 13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 latinLnBrk="0">
              <a:buNone/>
              <a:defRPr lang="zh-TW" sz="1600"/>
            </a:lvl1pPr>
          </a:lstStyle>
          <a:p>
            <a:r>
              <a:rPr lang="zh-TW" altLang="en-US" smtClean="0"/>
              <a:t>按一下圖示以新增圖片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anchor="b">
            <a:normAutofit/>
          </a:bodyPr>
          <a:lstStyle>
            <a:lvl1pPr algn="ctr" latinLnBrk="0">
              <a:lnSpc>
                <a:spcPct val="80000"/>
              </a:lnSpc>
              <a:defRPr lang="zh-TW" sz="5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anchor="t">
            <a:normAutofit/>
          </a:bodyPr>
          <a:lstStyle>
            <a:lvl1pPr marL="0" indent="0" algn="ctr" latinLnBrk="0">
              <a:spcBef>
                <a:spcPts val="0"/>
              </a:spcBef>
              <a:buNone/>
              <a:defRPr lang="zh-TW"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t>2015/6/9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t>2015/6/9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</p:spPr>
        <p:txBody>
          <a:bodyPr/>
          <a:lstStyle>
            <a:lvl1pPr latinLnBrk="0">
              <a:defRPr lang="zh-TW"/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TW"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TW"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t>2015/6/9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t>2015/6/9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lvl="1"/>
            <a:r>
              <a:rPr lang="zh-TW" dirty="0"/>
              <a:t>第二層</a:t>
            </a:r>
          </a:p>
          <a:p>
            <a:pPr lvl="2"/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8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753D76A-AFCE-4D96-B917-CBEF96F7D1EB}" type="datetimeFigureOut">
              <a:rPr lang="en-US" altLang="zh-TW" smtClean="0"/>
              <a:pPr/>
              <a:t>6/9/2015</a:t>
            </a:fld>
            <a:endParaRPr lang="en-US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8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8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F25A965E-3C11-4F28-82DC-E30D63FAC43C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zh-TW" sz="36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lang="zh-TW"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lang="zh-TW"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lang="zh-TW" sz="1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第六組：陳儀玲、林佳翰、林美馨、洪琬茹</a:t>
            </a:r>
            <a:endParaRPr lang="zh-TW" dirty="0"/>
          </a:p>
        </p:txBody>
      </p:sp>
      <p:sp>
        <p:nvSpPr>
          <p:cNvPr id="6" name="標題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家 簡 </a:t>
            </a:r>
            <a:r>
              <a:rPr lang="en-US" altLang="zh-TW" sz="6000" dirty="0" smtClean="0"/>
              <a:t>×</a:t>
            </a:r>
            <a:r>
              <a:rPr lang="zh-TW" altLang="en-US" sz="6000" dirty="0" smtClean="0"/>
              <a:t> </a:t>
            </a:r>
            <a:r>
              <a:rPr lang="zh-TW" altLang="en-US" dirty="0" smtClean="0"/>
              <a:t>廚</a:t>
            </a:r>
            <a:endParaRPr lang="zh-TW" dirty="0"/>
          </a:p>
        </p:txBody>
      </p:sp>
      <p:pic>
        <p:nvPicPr>
          <p:cNvPr id="2" name="圖片版面配置區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9" r="27969"/>
          <a:stretch>
            <a:fillRect/>
          </a:stretch>
        </p:blipFill>
        <p:spPr/>
      </p:pic>
      <p:pic>
        <p:nvPicPr>
          <p:cNvPr id="3" name="圖片版面配置區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2" r="20672"/>
          <a:stretch>
            <a:fillRect/>
          </a:stretch>
        </p:blipFill>
        <p:spPr/>
      </p:pic>
      <p:pic>
        <p:nvPicPr>
          <p:cNvPr id="4" name="圖片版面配置區 3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8" r="239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8470676" y="1676267"/>
            <a:ext cx="266153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/>
              <a:t>菜色內容</a:t>
            </a:r>
            <a:endParaRPr lang="en-US" altLang="zh-TW" sz="4400" dirty="0" smtClean="0"/>
          </a:p>
          <a:p>
            <a:endParaRPr lang="en-US" altLang="zh-TW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 smtClean="0"/>
              <a:t>跳出視窗方式呈現</a:t>
            </a:r>
            <a:endParaRPr lang="en-US" altLang="zh-TW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TW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/>
              <a:t>顯示該菜色介紹</a:t>
            </a:r>
            <a:endParaRPr lang="en-US" altLang="zh-TW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49482"/>
            <a:ext cx="9144000" cy="596412"/>
          </a:xfrm>
        </p:spPr>
        <p:txBody>
          <a:bodyPr/>
          <a:lstStyle/>
          <a:p>
            <a:r>
              <a:rPr lang="zh-TW" altLang="en-US" b="1" dirty="0" smtClean="0"/>
              <a:t>      平台介紹</a:t>
            </a:r>
            <a:endParaRPr lang="zh-TW" b="1" dirty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lang="zh-TW"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lang="zh-TW"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50000"/>
              </a:lnSpc>
              <a:buNone/>
            </a:pPr>
            <a:endParaRPr lang="zh-TW" altLang="en-US" sz="24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76" y="112469"/>
            <a:ext cx="733425" cy="7334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t="11429" r="7194" b="7521"/>
          <a:stretch/>
        </p:blipFill>
        <p:spPr>
          <a:xfrm>
            <a:off x="1720896" y="1646684"/>
            <a:ext cx="635323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7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8470676" y="1676267"/>
            <a:ext cx="266153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/>
              <a:t>服務說明</a:t>
            </a:r>
            <a:endParaRPr lang="en-US" altLang="zh-TW" sz="4400" dirty="0" smtClean="0"/>
          </a:p>
          <a:p>
            <a:endParaRPr lang="en-US" altLang="zh-TW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 smtClean="0"/>
              <a:t>以國家為大分類預約菜單</a:t>
            </a:r>
            <a:endParaRPr lang="en-US" altLang="zh-TW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TW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 smtClean="0"/>
              <a:t>專人聯絡方式</a:t>
            </a:r>
            <a:endParaRPr lang="en-US" altLang="zh-TW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49482"/>
            <a:ext cx="9144000" cy="596412"/>
          </a:xfrm>
        </p:spPr>
        <p:txBody>
          <a:bodyPr/>
          <a:lstStyle/>
          <a:p>
            <a:r>
              <a:rPr lang="zh-TW" altLang="en-US" b="1" dirty="0" smtClean="0"/>
              <a:t>      平台介紹</a:t>
            </a:r>
            <a:endParaRPr lang="zh-TW" b="1" dirty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lang="zh-TW"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lang="zh-TW"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50000"/>
              </a:lnSpc>
              <a:buNone/>
            </a:pPr>
            <a:endParaRPr lang="zh-TW" altLang="en-US" sz="24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76" y="112469"/>
            <a:ext cx="733425" cy="7334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1124744"/>
            <a:ext cx="6839280" cy="46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8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8470676" y="1676267"/>
            <a:ext cx="266153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/>
              <a:t>預約表</a:t>
            </a:r>
            <a:r>
              <a:rPr lang="zh-TW" altLang="en-US" sz="4400" dirty="0"/>
              <a:t>單</a:t>
            </a:r>
            <a:endParaRPr lang="en-US" altLang="zh-TW" sz="4400" dirty="0" smtClean="0"/>
          </a:p>
          <a:p>
            <a:endParaRPr lang="en-US" altLang="zh-TW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 smtClean="0"/>
              <a:t>選擇三種菜色</a:t>
            </a:r>
            <a:endParaRPr lang="en-US" altLang="zh-TW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49482"/>
            <a:ext cx="9144000" cy="596412"/>
          </a:xfrm>
        </p:spPr>
        <p:txBody>
          <a:bodyPr/>
          <a:lstStyle/>
          <a:p>
            <a:r>
              <a:rPr lang="zh-TW" altLang="en-US" b="1" dirty="0" smtClean="0"/>
              <a:t>      平台介紹</a:t>
            </a:r>
            <a:endParaRPr lang="zh-TW" b="1" dirty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482067" y="1676267"/>
            <a:ext cx="9144000" cy="4529137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lang="zh-TW"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lang="zh-TW"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50000"/>
              </a:lnSpc>
              <a:buNone/>
            </a:pPr>
            <a:endParaRPr lang="zh-TW" altLang="en-US" sz="24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76" y="112469"/>
            <a:ext cx="733425" cy="7334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50"/>
          <a:stretch/>
        </p:blipFill>
        <p:spPr>
          <a:xfrm>
            <a:off x="1989956" y="1196752"/>
            <a:ext cx="6224940" cy="415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8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/>
              <a:t>平台功能</a:t>
            </a:r>
            <a:endParaRPr lang="zh-TW" sz="4800" b="1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dirty="0"/>
          </a:p>
        </p:txBody>
      </p:sp>
      <p:pic>
        <p:nvPicPr>
          <p:cNvPr id="13" name="圖片版面配置區 1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829046"/>
            <a:ext cx="5708866" cy="51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1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      平台功能</a:t>
            </a:r>
            <a:endParaRPr lang="zh-TW" b="1" dirty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lang="zh-TW"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lang="zh-TW"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50000"/>
              </a:lnSpc>
              <a:buNone/>
            </a:pPr>
            <a:endParaRPr lang="zh-TW" altLang="en-US" sz="24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728663"/>
            <a:ext cx="733425" cy="7334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518222" y="1840472"/>
            <a:ext cx="925671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2800" dirty="0" smtClean="0"/>
              <a:t>主要功能：預約廚師</a:t>
            </a:r>
            <a:endParaRPr lang="en-US" altLang="zh-TW" sz="2800" dirty="0" smtClean="0"/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pPr marL="342900" indent="-342900">
              <a:buAutoNum type="arabicPeriod"/>
            </a:pPr>
            <a:r>
              <a:rPr lang="zh-TW" altLang="en-US" sz="2800" dirty="0" smtClean="0"/>
              <a:t>選擇課程方式：</a:t>
            </a:r>
            <a:endParaRPr lang="en-US" altLang="zh-TW" sz="2800" dirty="0" smtClean="0"/>
          </a:p>
          <a:p>
            <a:pPr marL="342900" indent="-342900">
              <a:buAutoNum type="arabicPeriod"/>
            </a:pPr>
            <a:endParaRPr lang="en-US" altLang="zh-TW" sz="2800" dirty="0" smtClean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/>
              <a:t>喜歡的國家</a:t>
            </a:r>
            <a:endParaRPr lang="en-US" altLang="zh-TW" sz="2800" dirty="0" smtClean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TW" sz="2800" dirty="0" smtClean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/>
              <a:t>自己技巧的熟練度</a:t>
            </a:r>
            <a:endParaRPr lang="en-US" altLang="zh-TW" sz="2800" dirty="0" smtClean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TW" sz="2800" dirty="0" smtClean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/>
              <a:t>喜歡的菜色</a:t>
            </a:r>
            <a:endParaRPr lang="en-US" altLang="zh-TW" sz="2800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022" y="3573016"/>
            <a:ext cx="3528392" cy="233947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7086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/>
              <a:t>時程</a:t>
            </a:r>
            <a:r>
              <a:rPr lang="zh-TW" altLang="en-US" sz="4800" b="1" dirty="0"/>
              <a:t>規劃</a:t>
            </a:r>
            <a:endParaRPr lang="zh-TW" sz="4800" b="1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dirty="0"/>
          </a:p>
        </p:txBody>
      </p:sp>
      <p:pic>
        <p:nvPicPr>
          <p:cNvPr id="13" name="圖片版面配置區 1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250076"/>
            <a:ext cx="5708866" cy="428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7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      時程規劃</a:t>
            </a:r>
            <a:endParaRPr lang="zh-TW" b="1" dirty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lang="zh-TW"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lang="zh-TW"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50000"/>
              </a:lnSpc>
              <a:buNone/>
            </a:pPr>
            <a:endParaRPr lang="zh-TW" altLang="en-US" sz="24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728663"/>
            <a:ext cx="733425" cy="7334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518222" y="1840472"/>
            <a:ext cx="92567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34" y="1475069"/>
            <a:ext cx="10314286" cy="344761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341884" y="5013176"/>
            <a:ext cx="943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會議日程：</a:t>
            </a:r>
            <a:r>
              <a:rPr lang="en-US" altLang="zh-TW" dirty="0" smtClean="0"/>
              <a:t>3/23</a:t>
            </a:r>
            <a:r>
              <a:rPr lang="zh-TW" altLang="en-US" dirty="0" smtClean="0"/>
              <a:t>、</a:t>
            </a:r>
            <a:r>
              <a:rPr lang="en-US" altLang="zh-TW" dirty="0" smtClean="0"/>
              <a:t>4/7</a:t>
            </a:r>
            <a:r>
              <a:rPr lang="zh-TW" altLang="en-US" dirty="0" smtClean="0"/>
              <a:t>、</a:t>
            </a:r>
            <a:r>
              <a:rPr lang="en-US" altLang="zh-TW" dirty="0" smtClean="0"/>
              <a:t>4/25</a:t>
            </a:r>
            <a:r>
              <a:rPr lang="zh-TW" altLang="en-US" dirty="0" smtClean="0"/>
              <a:t>、</a:t>
            </a:r>
            <a:r>
              <a:rPr lang="en-US" altLang="zh-TW" dirty="0" smtClean="0"/>
              <a:t>5/9</a:t>
            </a:r>
            <a:r>
              <a:rPr lang="zh-TW" altLang="en-US" dirty="0" smtClean="0"/>
              <a:t>、</a:t>
            </a:r>
            <a:r>
              <a:rPr lang="en-US" altLang="zh-TW" dirty="0" smtClean="0"/>
              <a:t>5/23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83884" flipH="1">
            <a:off x="8919297" y="4781526"/>
            <a:ext cx="982094" cy="178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8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/>
              <a:t>商業模式</a:t>
            </a:r>
            <a:endParaRPr lang="zh-TW" sz="4800" b="1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dirty="0"/>
          </a:p>
        </p:txBody>
      </p:sp>
      <p:pic>
        <p:nvPicPr>
          <p:cNvPr id="13" name="圖片版面配置區 1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692696"/>
            <a:ext cx="5263056" cy="526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      商業模式</a:t>
            </a:r>
            <a:endParaRPr lang="zh-TW" b="1" dirty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lang="zh-TW"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lang="zh-TW"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50000"/>
              </a:lnSpc>
              <a:buNone/>
            </a:pPr>
            <a:endParaRPr lang="zh-TW" altLang="en-US" sz="24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728663"/>
            <a:ext cx="733425" cy="7334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241462" y="1643063"/>
            <a:ext cx="81003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32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dirty="0" smtClean="0"/>
              <a:t>媒合平台</a:t>
            </a:r>
            <a:endParaRPr lang="en-US" altLang="zh-TW" sz="32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dirty="0" smtClean="0"/>
              <a:t>收取傭金</a:t>
            </a:r>
            <a:endParaRPr lang="en-US" altLang="zh-TW" sz="32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dirty="0" smtClean="0"/>
              <a:t>服務社會</a:t>
            </a:r>
            <a:endParaRPr lang="zh-TW" altLang="en-US" sz="3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657" y="3605540"/>
            <a:ext cx="4179718" cy="25309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934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/>
              <a:t>團隊分工</a:t>
            </a:r>
            <a:endParaRPr lang="zh-TW" sz="4800" b="1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dirty="0"/>
          </a:p>
        </p:txBody>
      </p:sp>
      <p:pic>
        <p:nvPicPr>
          <p:cNvPr id="13" name="圖片版面配置區 12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250075"/>
            <a:ext cx="5708866" cy="428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2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98068" y="51188"/>
            <a:ext cx="7670802" cy="1143000"/>
          </a:xfrm>
        </p:spPr>
        <p:txBody>
          <a:bodyPr>
            <a:normAutofit/>
          </a:bodyPr>
          <a:lstStyle/>
          <a:p>
            <a:r>
              <a:rPr lang="zh-TW" altLang="en-US" sz="4800" b="1" dirty="0" smtClean="0"/>
              <a:t>目錄</a:t>
            </a:r>
            <a:endParaRPr lang="zh-TW" sz="4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86100" y="1180941"/>
            <a:ext cx="5472608" cy="57764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sz="3200" dirty="0" smtClean="0"/>
              <a:t>動機與目的</a:t>
            </a:r>
            <a:endParaRPr lang="en-US" altLang="zh-TW" sz="3200" dirty="0" smtClean="0"/>
          </a:p>
          <a:p>
            <a:pPr>
              <a:lnSpc>
                <a:spcPct val="100000"/>
              </a:lnSpc>
            </a:pPr>
            <a:r>
              <a:rPr lang="zh-TW" altLang="en-US" sz="3200" dirty="0" smtClean="0"/>
              <a:t>平台介紹</a:t>
            </a:r>
            <a:endParaRPr lang="en-US" altLang="zh-TW" sz="3200" dirty="0" smtClean="0"/>
          </a:p>
          <a:p>
            <a:pPr>
              <a:lnSpc>
                <a:spcPct val="100000"/>
              </a:lnSpc>
            </a:pPr>
            <a:r>
              <a:rPr lang="zh-TW" altLang="en-US" sz="3200" dirty="0" smtClean="0"/>
              <a:t>平台功能</a:t>
            </a:r>
            <a:endParaRPr lang="en-US" altLang="zh-TW" sz="3200" dirty="0" smtClean="0"/>
          </a:p>
          <a:p>
            <a:pPr>
              <a:lnSpc>
                <a:spcPct val="100000"/>
              </a:lnSpc>
            </a:pPr>
            <a:r>
              <a:rPr lang="zh-TW" altLang="en-US" sz="3200" dirty="0" smtClean="0"/>
              <a:t>時</a:t>
            </a:r>
            <a:r>
              <a:rPr lang="zh-TW" altLang="en-US" sz="3200" dirty="0"/>
              <a:t>程規劃</a:t>
            </a:r>
          </a:p>
          <a:p>
            <a:pPr>
              <a:lnSpc>
                <a:spcPct val="100000"/>
              </a:lnSpc>
            </a:pPr>
            <a:r>
              <a:rPr lang="zh-TW" altLang="en-US" sz="3200" dirty="0" smtClean="0"/>
              <a:t>商業模式</a:t>
            </a:r>
            <a:endParaRPr lang="en-US" altLang="zh-TW" sz="3200" dirty="0" smtClean="0"/>
          </a:p>
          <a:p>
            <a:pPr>
              <a:lnSpc>
                <a:spcPct val="100000"/>
              </a:lnSpc>
            </a:pPr>
            <a:r>
              <a:rPr lang="zh-TW" altLang="en-US" sz="3200" dirty="0"/>
              <a:t>團隊</a:t>
            </a:r>
            <a:r>
              <a:rPr lang="zh-TW" altLang="en-US" sz="3200" dirty="0" smtClean="0"/>
              <a:t>分工</a:t>
            </a:r>
            <a:endParaRPr lang="en-US" altLang="zh-TW" sz="3200" dirty="0" smtClean="0"/>
          </a:p>
          <a:p>
            <a:pPr>
              <a:lnSpc>
                <a:spcPct val="100000"/>
              </a:lnSpc>
            </a:pPr>
            <a:r>
              <a:rPr lang="zh-TW" altLang="en-US" sz="3200" dirty="0" smtClean="0"/>
              <a:t>未來展望</a:t>
            </a:r>
            <a:endParaRPr lang="en-US" altLang="zh-TW" sz="3200" dirty="0" smtClean="0"/>
          </a:p>
          <a:p>
            <a:pPr>
              <a:lnSpc>
                <a:spcPct val="100000"/>
              </a:lnSpc>
            </a:pPr>
            <a:endParaRPr lang="zh-TW" altLang="en-US" sz="3200" dirty="0" smtClean="0"/>
          </a:p>
          <a:p>
            <a:pPr>
              <a:lnSpc>
                <a:spcPct val="150000"/>
              </a:lnSpc>
            </a:pPr>
            <a:endParaRPr lang="en-US" altLang="zh-TW" sz="3200" dirty="0" smtClean="0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">
            <a:off x="304244" y="360975"/>
            <a:ext cx="1644306" cy="1666426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2525">
            <a:off x="6748124" y="3303122"/>
            <a:ext cx="4021168" cy="26807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6166420" y="1643063"/>
            <a:ext cx="3635898" cy="4450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lang="zh-TW"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lang="zh-TW"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2134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      團隊分工</a:t>
            </a:r>
            <a:endParaRPr lang="zh-TW" b="1" dirty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lang="zh-TW"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lang="zh-TW"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50000"/>
              </a:lnSpc>
              <a:buNone/>
            </a:pPr>
            <a:endParaRPr lang="zh-TW" altLang="en-US" sz="24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728663"/>
            <a:ext cx="733425" cy="7334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522414" y="1643063"/>
            <a:ext cx="81003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800" dirty="0" smtClean="0"/>
          </a:p>
          <a:p>
            <a:r>
              <a:rPr lang="zh-TW" altLang="en-US" sz="2800" dirty="0" smtClean="0"/>
              <a:t>美工：林佳翰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自評</a:t>
            </a:r>
            <a:r>
              <a:rPr lang="en-US" altLang="zh-TW" sz="2800" dirty="0" smtClean="0"/>
              <a:t>97)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組長評</a:t>
            </a:r>
            <a:r>
              <a:rPr lang="en-US" altLang="zh-TW" sz="2800" dirty="0" smtClean="0"/>
              <a:t>98)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r>
              <a:rPr lang="en-US" altLang="zh-TW" sz="2800" dirty="0" smtClean="0"/>
              <a:t>Coding</a:t>
            </a:r>
            <a:r>
              <a:rPr lang="zh-TW" altLang="en-US" sz="2800" dirty="0" smtClean="0"/>
              <a:t>：陳儀玲 </a:t>
            </a:r>
            <a:r>
              <a:rPr lang="en-US" altLang="zh-TW" sz="2800" dirty="0"/>
              <a:t>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自評</a:t>
            </a:r>
            <a:r>
              <a:rPr lang="en-US" altLang="zh-TW" sz="2800" dirty="0" smtClean="0"/>
              <a:t>92)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zh-TW" altLang="en-US" sz="2800" dirty="0" smtClean="0"/>
              <a:t>規劃</a:t>
            </a:r>
            <a:r>
              <a:rPr lang="en-US" altLang="zh-TW" sz="2800" dirty="0" smtClean="0"/>
              <a:t>+DATA</a:t>
            </a:r>
            <a:r>
              <a:rPr lang="zh-TW" altLang="en-US" sz="2800" dirty="0" smtClean="0"/>
              <a:t>整理：林美馨 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自評</a:t>
            </a:r>
            <a:r>
              <a:rPr lang="en-US" altLang="zh-TW" sz="2800" dirty="0" smtClean="0"/>
              <a:t>88)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組長評</a:t>
            </a:r>
            <a:r>
              <a:rPr lang="en-US" altLang="zh-TW" sz="2800" dirty="0" smtClean="0"/>
              <a:t>90)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zh-TW" altLang="en-US" sz="2800" dirty="0" smtClean="0"/>
              <a:t>行銷宣傳</a:t>
            </a:r>
            <a:r>
              <a:rPr lang="en-US" altLang="zh-TW" sz="2800" dirty="0" smtClean="0"/>
              <a:t>+DATA</a:t>
            </a:r>
            <a:r>
              <a:rPr lang="zh-TW" altLang="en-US" sz="2800" dirty="0" smtClean="0"/>
              <a:t>收集：洪琬</a:t>
            </a:r>
            <a:r>
              <a:rPr lang="zh-TW" altLang="en-US" sz="2800" dirty="0" smtClean="0"/>
              <a:t>茹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自評</a:t>
            </a:r>
            <a:r>
              <a:rPr lang="en-US" altLang="zh-TW" sz="2800" dirty="0" smtClean="0"/>
              <a:t>96)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組長評</a:t>
            </a:r>
            <a:r>
              <a:rPr lang="en-US" altLang="zh-TW" sz="2800" smtClean="0"/>
              <a:t>85)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71947">
            <a:off x="8086883" y="912371"/>
            <a:ext cx="2714674" cy="25391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112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/>
              <a:t>未來展望</a:t>
            </a:r>
            <a:endParaRPr lang="zh-TW" sz="4800" b="1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dirty="0"/>
          </a:p>
        </p:txBody>
      </p:sp>
      <p:pic>
        <p:nvPicPr>
          <p:cNvPr id="13" name="圖片版面配置區 1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764704"/>
            <a:ext cx="5271076" cy="52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2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      未來展</a:t>
            </a:r>
            <a:r>
              <a:rPr lang="zh-TW" altLang="en-US" b="1" dirty="0"/>
              <a:t>望</a:t>
            </a:r>
            <a:endParaRPr lang="zh-TW" b="1" dirty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lang="zh-TW"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lang="zh-TW"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50000"/>
              </a:lnSpc>
              <a:buNone/>
            </a:pPr>
            <a:endParaRPr lang="zh-TW" altLang="en-US" sz="24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728663"/>
            <a:ext cx="733425" cy="7334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522414" y="1643063"/>
            <a:ext cx="810039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32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dirty="0" smtClean="0"/>
              <a:t>菜單增加</a:t>
            </a:r>
            <a:endParaRPr lang="en-US" altLang="zh-TW" sz="32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dirty="0" smtClean="0"/>
              <a:t>尋找廚師夥伴</a:t>
            </a:r>
            <a:endParaRPr lang="en-US" altLang="zh-TW" sz="32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dirty="0" smtClean="0"/>
              <a:t>搜尋功能</a:t>
            </a:r>
            <a:endParaRPr lang="en-US" altLang="zh-TW" sz="32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dirty="0" smtClean="0"/>
              <a:t>更方便的預約介面</a:t>
            </a:r>
            <a:endParaRPr lang="zh-TW" altLang="en-US" sz="3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4268">
            <a:off x="6927180" y="2733803"/>
            <a:ext cx="3365467" cy="240294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4148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-310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0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283768" cy="2776537"/>
          </a:xfrm>
        </p:spPr>
        <p:txBody>
          <a:bodyPr>
            <a:normAutofit/>
          </a:bodyPr>
          <a:lstStyle/>
          <a:p>
            <a:r>
              <a:rPr lang="zh-TW" altLang="en-US" sz="4800" b="1" dirty="0" smtClean="0"/>
              <a:t>動機與背景</a:t>
            </a:r>
            <a:endParaRPr lang="zh-TW" sz="4800" b="1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dirty="0"/>
          </a:p>
        </p:txBody>
      </p:sp>
      <p:pic>
        <p:nvPicPr>
          <p:cNvPr id="13" name="圖片版面配置區 12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609" r="10609"/>
          <a:stretch>
            <a:fillRect/>
          </a:stretch>
        </p:blipFill>
        <p:spPr>
          <a:xfrm>
            <a:off x="837828" y="609600"/>
            <a:ext cx="5708866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3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      動機與背景</a:t>
            </a:r>
            <a:endParaRPr lang="zh-TW" b="1" dirty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lang="zh-TW"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lang="zh-TW"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540000">
              <a:lnSpc>
                <a:spcPct val="150000"/>
              </a:lnSpc>
              <a:buNone/>
            </a:pPr>
            <a:r>
              <a:rPr lang="zh-TW" altLang="en-US" sz="2400" dirty="0" smtClean="0"/>
              <a:t>由於現代許多家庭都是外食，沒有時間甚至不知道怎麼去料理食物，隨著食安風暴越來越多，慢慢的越多人希望能自己料理，不再食用外面的不安心食物，因此我們希望能藉由這個廚師家教網站，讓大家可以請廚師回家，不只從選料到料理到擺盤，樣樣都可以監控、可以放心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728663"/>
            <a:ext cx="733425" cy="7334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04" y="4365104"/>
            <a:ext cx="3123846" cy="21118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242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/>
              <a:t>平台介紹</a:t>
            </a:r>
            <a:endParaRPr lang="zh-TW" sz="4800" b="1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dirty="0"/>
          </a:p>
        </p:txBody>
      </p:sp>
      <p:pic>
        <p:nvPicPr>
          <p:cNvPr id="13" name="圖片版面配置區 1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981010"/>
            <a:ext cx="5708866" cy="481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49482"/>
            <a:ext cx="9144000" cy="596412"/>
          </a:xfrm>
        </p:spPr>
        <p:txBody>
          <a:bodyPr/>
          <a:lstStyle/>
          <a:p>
            <a:r>
              <a:rPr lang="zh-TW" altLang="en-US" b="1" dirty="0" smtClean="0"/>
              <a:t>      平台介紹</a:t>
            </a:r>
            <a:endParaRPr lang="zh-TW" b="1" dirty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lang="zh-TW"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lang="zh-TW"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50000"/>
              </a:lnSpc>
              <a:buNone/>
            </a:pPr>
            <a:endParaRPr lang="zh-TW" altLang="en-US" sz="24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76" y="112469"/>
            <a:ext cx="733425" cy="7334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539918" y="1676267"/>
            <a:ext cx="259228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/>
              <a:t>首頁</a:t>
            </a:r>
            <a:endParaRPr lang="en-US" altLang="zh-TW" sz="4400" dirty="0" smtClean="0"/>
          </a:p>
          <a:p>
            <a:endParaRPr lang="en-US" altLang="zh-TW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 smtClean="0"/>
              <a:t>顯示熱門廚師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 smtClean="0"/>
              <a:t>顯</a:t>
            </a:r>
            <a:r>
              <a:rPr lang="zh-TW" altLang="en-US" sz="2400" dirty="0"/>
              <a:t>示</a:t>
            </a:r>
            <a:r>
              <a:rPr lang="zh-TW" altLang="en-US" sz="2400" dirty="0" smtClean="0"/>
              <a:t>最新料理</a:t>
            </a:r>
            <a:endParaRPr lang="en-US" altLang="zh-TW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763" y="845894"/>
            <a:ext cx="5855734" cy="586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0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8539918" y="1676267"/>
            <a:ext cx="259228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/>
              <a:t>簡介</a:t>
            </a:r>
            <a:endParaRPr lang="en-US" altLang="zh-TW" sz="4400" dirty="0" smtClean="0"/>
          </a:p>
          <a:p>
            <a:endParaRPr lang="en-US" altLang="zh-TW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 smtClean="0"/>
              <a:t>團隊介紹</a:t>
            </a:r>
            <a:endParaRPr lang="en-US" altLang="zh-TW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TW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 smtClean="0"/>
              <a:t>公司介紹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49482"/>
            <a:ext cx="9144000" cy="596412"/>
          </a:xfrm>
        </p:spPr>
        <p:txBody>
          <a:bodyPr/>
          <a:lstStyle/>
          <a:p>
            <a:r>
              <a:rPr lang="zh-TW" altLang="en-US" b="1" dirty="0" smtClean="0"/>
              <a:t>      平台介紹</a:t>
            </a:r>
            <a:endParaRPr lang="zh-TW" b="1" dirty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lang="zh-TW"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lang="zh-TW"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50000"/>
              </a:lnSpc>
              <a:buNone/>
            </a:pPr>
            <a:endParaRPr lang="zh-TW" altLang="en-US" sz="24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76" y="112469"/>
            <a:ext cx="733425" cy="7334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763" y="845894"/>
            <a:ext cx="4973777" cy="59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8470676" y="1676267"/>
            <a:ext cx="26615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/>
              <a:t>廚師名單</a:t>
            </a:r>
            <a:endParaRPr lang="en-US" altLang="zh-TW" sz="4400" dirty="0" smtClean="0"/>
          </a:p>
          <a:p>
            <a:endParaRPr lang="en-US" altLang="zh-TW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 smtClean="0"/>
              <a:t>顯示廚師國籍及專長</a:t>
            </a:r>
            <a:endParaRPr lang="en-US" altLang="zh-TW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49482"/>
            <a:ext cx="9144000" cy="596412"/>
          </a:xfrm>
        </p:spPr>
        <p:txBody>
          <a:bodyPr/>
          <a:lstStyle/>
          <a:p>
            <a:r>
              <a:rPr lang="zh-TW" altLang="en-US" b="1" dirty="0" smtClean="0"/>
              <a:t>      平台介紹</a:t>
            </a:r>
            <a:endParaRPr lang="zh-TW" b="1" dirty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lang="zh-TW"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lang="zh-TW"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50000"/>
              </a:lnSpc>
              <a:buNone/>
            </a:pPr>
            <a:endParaRPr lang="zh-TW" altLang="en-US" sz="24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76" y="112469"/>
            <a:ext cx="733425" cy="7334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763" y="845894"/>
            <a:ext cx="5732121" cy="598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8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8428937" y="1676267"/>
            <a:ext cx="270326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/>
              <a:t>菜單</a:t>
            </a:r>
            <a:endParaRPr lang="en-US" altLang="zh-TW" sz="4400" dirty="0" smtClean="0"/>
          </a:p>
          <a:p>
            <a:endParaRPr lang="en-US" altLang="zh-TW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 smtClean="0"/>
              <a:t>依照國家以及種類分類</a:t>
            </a:r>
            <a:endParaRPr lang="en-US" altLang="zh-TW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TW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dirty="0"/>
              <a:t>顯示菜名及難度</a:t>
            </a:r>
            <a:endParaRPr lang="en-US" altLang="zh-TW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49482"/>
            <a:ext cx="9144000" cy="596412"/>
          </a:xfrm>
        </p:spPr>
        <p:txBody>
          <a:bodyPr/>
          <a:lstStyle/>
          <a:p>
            <a:r>
              <a:rPr lang="zh-TW" altLang="en-US" b="1" dirty="0" smtClean="0"/>
              <a:t>      平台介紹</a:t>
            </a:r>
            <a:endParaRPr lang="zh-TW" b="1" dirty="0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lang="zh-TW"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lang="zh-TW"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TW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50000"/>
              </a:lnSpc>
              <a:buNone/>
            </a:pPr>
            <a:endParaRPr lang="zh-TW" altLang="en-US" sz="24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76" y="112469"/>
            <a:ext cx="733425" cy="7334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763" y="845894"/>
            <a:ext cx="5405825" cy="595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3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oodGourmet_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FoodGourmet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FoodGourmet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FoodGourmet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694EB11-824E-40C6-8823-566365C0D2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食譜設計簡報 (寬螢幕)</Template>
  <TotalTime>0</TotalTime>
  <Words>335</Words>
  <Application>Microsoft Office PowerPoint</Application>
  <PresentationFormat>自訂</PresentationFormat>
  <Paragraphs>110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8" baseType="lpstr">
      <vt:lpstr>微軟正黑體</vt:lpstr>
      <vt:lpstr>Arial</vt:lpstr>
      <vt:lpstr>Cambria</vt:lpstr>
      <vt:lpstr>Wingdings</vt:lpstr>
      <vt:lpstr>FoodGourmet_16x9</vt:lpstr>
      <vt:lpstr>家 簡 × 廚</vt:lpstr>
      <vt:lpstr>目錄</vt:lpstr>
      <vt:lpstr>動機與背景</vt:lpstr>
      <vt:lpstr>      動機與背景</vt:lpstr>
      <vt:lpstr>平台介紹</vt:lpstr>
      <vt:lpstr>      平台介紹</vt:lpstr>
      <vt:lpstr>      平台介紹</vt:lpstr>
      <vt:lpstr>      平台介紹</vt:lpstr>
      <vt:lpstr>      平台介紹</vt:lpstr>
      <vt:lpstr>      平台介紹</vt:lpstr>
      <vt:lpstr>      平台介紹</vt:lpstr>
      <vt:lpstr>      平台介紹</vt:lpstr>
      <vt:lpstr>平台功能</vt:lpstr>
      <vt:lpstr>      平台功能</vt:lpstr>
      <vt:lpstr>時程規劃</vt:lpstr>
      <vt:lpstr>      時程規劃</vt:lpstr>
      <vt:lpstr>商業模式</vt:lpstr>
      <vt:lpstr>      商業模式</vt:lpstr>
      <vt:lpstr>團隊分工</vt:lpstr>
      <vt:lpstr>      團隊分工</vt:lpstr>
      <vt:lpstr>未來展望</vt:lpstr>
      <vt:lpstr>      未來展望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2015-04-07T03:46:36Z</dcterms:created>
  <dcterms:modified xsi:type="dcterms:W3CDTF">2015-06-09T02:09:22Z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TC029010239991</vt:lpwstr>
  </property>
</Properties>
</file>